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9" r:id="rId4"/>
    <p:sldId id="268" r:id="rId5"/>
    <p:sldId id="266" r:id="rId6"/>
    <p:sldId id="261" r:id="rId7"/>
    <p:sldId id="271" r:id="rId8"/>
    <p:sldId id="269" r:id="rId9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Majcen-Marinić" initials="MM" lastIdx="4" clrIdx="0">
    <p:extLst>
      <p:ext uri="{19B8F6BF-5375-455C-9EA6-DF929625EA0E}">
        <p15:presenceInfo xmlns:p15="http://schemas.microsoft.com/office/powerpoint/2012/main" userId="S-1-5-21-1757981266-1177238915-725345543-1149" providerId="AD"/>
      </p:ext>
    </p:extLst>
  </p:cmAuthor>
  <p:cmAuthor id="2" name="Nevena Tudor Perković" initials="NTP" lastIdx="4" clrIdx="1">
    <p:extLst>
      <p:ext uri="{19B8F6BF-5375-455C-9EA6-DF929625EA0E}">
        <p15:presenceInfo xmlns:p15="http://schemas.microsoft.com/office/powerpoint/2012/main" userId="S-1-5-21-1757981266-1177238915-725345543-6861" providerId="AD"/>
      </p:ext>
    </p:extLst>
  </p:cmAuthor>
  <p:cmAuthor id="3" name="Irena Kregar Šegota" initials="IKŠ" lastIdx="1" clrIdx="2">
    <p:extLst>
      <p:ext uri="{19B8F6BF-5375-455C-9EA6-DF929625EA0E}">
        <p15:presenceInfo xmlns:p15="http://schemas.microsoft.com/office/powerpoint/2012/main" userId="S-1-5-21-1757981266-1177238915-725345543-30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1AE"/>
    <a:srgbClr val="EE1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3140" autoAdjust="0"/>
  </p:normalViewPr>
  <p:slideViewPr>
    <p:cSldViewPr snapToGrid="0">
      <p:cViewPr varScale="1">
        <p:scale>
          <a:sx n="83" d="100"/>
          <a:sy n="83" d="100"/>
        </p:scale>
        <p:origin x="20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Božić" userId="d83950d5-f3a9-40cc-8f59-21ad6cc98bca" providerId="ADAL" clId="{04220ECF-9673-49BF-B7D5-30A33983B833}"/>
    <pc:docChg chg="custSel delSld modSld">
      <pc:chgData name="Ivan Božić" userId="d83950d5-f3a9-40cc-8f59-21ad6cc98bca" providerId="ADAL" clId="{04220ECF-9673-49BF-B7D5-30A33983B833}" dt="2024-03-22T13:01:16.908" v="151" actId="2696"/>
      <pc:docMkLst>
        <pc:docMk/>
      </pc:docMkLst>
      <pc:sldChg chg="modSp mod modNotesTx">
        <pc:chgData name="Ivan Božić" userId="d83950d5-f3a9-40cc-8f59-21ad6cc98bca" providerId="ADAL" clId="{04220ECF-9673-49BF-B7D5-30A33983B833}" dt="2024-03-22T12:46:52.198" v="129" actId="5793"/>
        <pc:sldMkLst>
          <pc:docMk/>
          <pc:sldMk cId="3079884391" sldId="259"/>
        </pc:sldMkLst>
        <pc:spChg chg="mod">
          <ac:chgData name="Ivan Božić" userId="d83950d5-f3a9-40cc-8f59-21ad6cc98bca" providerId="ADAL" clId="{04220ECF-9673-49BF-B7D5-30A33983B833}" dt="2024-03-22T12:45:55.437" v="43" actId="20577"/>
          <ac:spMkLst>
            <pc:docMk/>
            <pc:sldMk cId="3079884391" sldId="259"/>
            <ac:spMk id="3" creationId="{00000000-0000-0000-0000-000000000000}"/>
          </ac:spMkLst>
        </pc:spChg>
      </pc:sldChg>
      <pc:sldChg chg="modSp mod">
        <pc:chgData name="Ivan Božić" userId="d83950d5-f3a9-40cc-8f59-21ad6cc98bca" providerId="ADAL" clId="{04220ECF-9673-49BF-B7D5-30A33983B833}" dt="2024-03-22T12:51:59.391" v="143" actId="20577"/>
        <pc:sldMkLst>
          <pc:docMk/>
          <pc:sldMk cId="3537908315" sldId="266"/>
        </pc:sldMkLst>
        <pc:spChg chg="mod">
          <ac:chgData name="Ivan Božić" userId="d83950d5-f3a9-40cc-8f59-21ad6cc98bca" providerId="ADAL" clId="{04220ECF-9673-49BF-B7D5-30A33983B833}" dt="2024-03-22T12:51:59.391" v="143" actId="20577"/>
          <ac:spMkLst>
            <pc:docMk/>
            <pc:sldMk cId="3537908315" sldId="266"/>
            <ac:spMk id="3" creationId="{00000000-0000-0000-0000-000000000000}"/>
          </ac:spMkLst>
        </pc:spChg>
      </pc:sldChg>
      <pc:sldChg chg="modSp mod">
        <pc:chgData name="Ivan Božić" userId="d83950d5-f3a9-40cc-8f59-21ad6cc98bca" providerId="ADAL" clId="{04220ECF-9673-49BF-B7D5-30A33983B833}" dt="2024-03-22T12:55:46.190" v="144" actId="20577"/>
        <pc:sldMkLst>
          <pc:docMk/>
          <pc:sldMk cId="3517118766" sldId="271"/>
        </pc:sldMkLst>
        <pc:spChg chg="mod">
          <ac:chgData name="Ivan Božić" userId="d83950d5-f3a9-40cc-8f59-21ad6cc98bca" providerId="ADAL" clId="{04220ECF-9673-49BF-B7D5-30A33983B833}" dt="2024-03-22T12:55:46.190" v="144" actId="20577"/>
          <ac:spMkLst>
            <pc:docMk/>
            <pc:sldMk cId="3517118766" sldId="271"/>
            <ac:spMk id="3" creationId="{00000000-0000-0000-0000-000000000000}"/>
          </ac:spMkLst>
        </pc:spChg>
      </pc:sldChg>
      <pc:sldChg chg="del">
        <pc:chgData name="Ivan Božić" userId="d83950d5-f3a9-40cc-8f59-21ad6cc98bca" providerId="ADAL" clId="{04220ECF-9673-49BF-B7D5-30A33983B833}" dt="2024-03-22T13:00:43.204" v="145" actId="2696"/>
        <pc:sldMkLst>
          <pc:docMk/>
          <pc:sldMk cId="2947427485" sldId="273"/>
        </pc:sldMkLst>
      </pc:sldChg>
      <pc:sldChg chg="del">
        <pc:chgData name="Ivan Božić" userId="d83950d5-f3a9-40cc-8f59-21ad6cc98bca" providerId="ADAL" clId="{04220ECF-9673-49BF-B7D5-30A33983B833}" dt="2024-03-22T13:00:58.844" v="147" actId="2696"/>
        <pc:sldMkLst>
          <pc:docMk/>
          <pc:sldMk cId="2074989632" sldId="275"/>
        </pc:sldMkLst>
      </pc:sldChg>
      <pc:sldChg chg="del">
        <pc:chgData name="Ivan Božić" userId="d83950d5-f3a9-40cc-8f59-21ad6cc98bca" providerId="ADAL" clId="{04220ECF-9673-49BF-B7D5-30A33983B833}" dt="2024-03-22T13:00:52.863" v="146" actId="2696"/>
        <pc:sldMkLst>
          <pc:docMk/>
          <pc:sldMk cId="3492189303" sldId="277"/>
        </pc:sldMkLst>
      </pc:sldChg>
      <pc:sldChg chg="del">
        <pc:chgData name="Ivan Božić" userId="d83950d5-f3a9-40cc-8f59-21ad6cc98bca" providerId="ADAL" clId="{04220ECF-9673-49BF-B7D5-30A33983B833}" dt="2024-03-22T13:01:04.889" v="148" actId="2696"/>
        <pc:sldMkLst>
          <pc:docMk/>
          <pc:sldMk cId="3428351238" sldId="278"/>
        </pc:sldMkLst>
      </pc:sldChg>
      <pc:sldChg chg="del">
        <pc:chgData name="Ivan Božić" userId="d83950d5-f3a9-40cc-8f59-21ad6cc98bca" providerId="ADAL" clId="{04220ECF-9673-49BF-B7D5-30A33983B833}" dt="2024-03-22T13:01:07.511" v="149" actId="2696"/>
        <pc:sldMkLst>
          <pc:docMk/>
          <pc:sldMk cId="2969920047" sldId="279"/>
        </pc:sldMkLst>
      </pc:sldChg>
      <pc:sldChg chg="del">
        <pc:chgData name="Ivan Božić" userId="d83950d5-f3a9-40cc-8f59-21ad6cc98bca" providerId="ADAL" clId="{04220ECF-9673-49BF-B7D5-30A33983B833}" dt="2024-03-22T13:01:10.038" v="150" actId="2696"/>
        <pc:sldMkLst>
          <pc:docMk/>
          <pc:sldMk cId="1301401894" sldId="280"/>
        </pc:sldMkLst>
      </pc:sldChg>
      <pc:sldChg chg="del">
        <pc:chgData name="Ivan Božić" userId="d83950d5-f3a9-40cc-8f59-21ad6cc98bca" providerId="ADAL" clId="{04220ECF-9673-49BF-B7D5-30A33983B833}" dt="2024-03-22T13:01:16.908" v="151" actId="2696"/>
        <pc:sldMkLst>
          <pc:docMk/>
          <pc:sldMk cId="3892074441" sldId="281"/>
        </pc:sldMkLst>
      </pc:sldChg>
      <pc:sldMasterChg chg="delSldLayout">
        <pc:chgData name="Ivan Božić" userId="d83950d5-f3a9-40cc-8f59-21ad6cc98bca" providerId="ADAL" clId="{04220ECF-9673-49BF-B7D5-30A33983B833}" dt="2024-03-22T13:01:04.889" v="148" actId="2696"/>
        <pc:sldMasterMkLst>
          <pc:docMk/>
          <pc:sldMasterMk cId="2429394581" sldId="2147483912"/>
        </pc:sldMasterMkLst>
        <pc:sldLayoutChg chg="del">
          <pc:chgData name="Ivan Božić" userId="d83950d5-f3a9-40cc-8f59-21ad6cc98bca" providerId="ADAL" clId="{04220ECF-9673-49BF-B7D5-30A33983B833}" dt="2024-03-22T13:01:04.889" v="148" actId="2696"/>
          <pc:sldLayoutMkLst>
            <pc:docMk/>
            <pc:sldMasterMk cId="2429394581" sldId="2147483912"/>
            <pc:sldLayoutMk cId="1287006557" sldId="2147483924"/>
          </pc:sldLayoutMkLst>
        </pc:sldLayoutChg>
      </pc:sldMasterChg>
    </pc:docChg>
  </pc:docChgLst>
  <pc:docChgLst>
    <pc:chgData name="Nika Hrvatić" userId="750fc7a4-c049-456d-a309-0e9e6b871d14" providerId="ADAL" clId="{0A6782AD-7496-4E4E-91A7-0026130EF2D0}"/>
    <pc:docChg chg="undo redo custSel addSld modSld sldOrd">
      <pc:chgData name="Nika Hrvatić" userId="750fc7a4-c049-456d-a309-0e9e6b871d14" providerId="ADAL" clId="{0A6782AD-7496-4E4E-91A7-0026130EF2D0}" dt="2024-03-21T09:40:30.392" v="379" actId="207"/>
      <pc:docMkLst>
        <pc:docMk/>
      </pc:docMkLst>
      <pc:sldChg chg="modSp mod">
        <pc:chgData name="Nika Hrvatić" userId="750fc7a4-c049-456d-a309-0e9e6b871d14" providerId="ADAL" clId="{0A6782AD-7496-4E4E-91A7-0026130EF2D0}" dt="2024-03-20T12:49:53.058" v="7" actId="20577"/>
        <pc:sldMkLst>
          <pc:docMk/>
          <pc:sldMk cId="2736261085" sldId="256"/>
        </pc:sldMkLst>
        <pc:spChg chg="mod">
          <ac:chgData name="Nika Hrvatić" userId="750fc7a4-c049-456d-a309-0e9e6b871d14" providerId="ADAL" clId="{0A6782AD-7496-4E4E-91A7-0026130EF2D0}" dt="2024-03-20T12:48:14.406" v="1" actId="20577"/>
          <ac:spMkLst>
            <pc:docMk/>
            <pc:sldMk cId="2736261085" sldId="256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2:49:53.058" v="7" actId="20577"/>
          <ac:spMkLst>
            <pc:docMk/>
            <pc:sldMk cId="2736261085" sldId="256"/>
            <ac:spMk id="7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34:45.084" v="335" actId="1076"/>
        <pc:sldMkLst>
          <pc:docMk/>
          <pc:sldMk cId="3079884391" sldId="259"/>
        </pc:sldMkLst>
        <pc:spChg chg="mod">
          <ac:chgData name="Nika Hrvatić" userId="750fc7a4-c049-456d-a309-0e9e6b871d14" providerId="ADAL" clId="{0A6782AD-7496-4E4E-91A7-0026130EF2D0}" dt="2024-03-20T13:30:26.244" v="267" actId="404"/>
          <ac:spMkLst>
            <pc:docMk/>
            <pc:sldMk cId="3079884391" sldId="259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3:34:45.084" v="335" actId="1076"/>
          <ac:spMkLst>
            <pc:docMk/>
            <pc:sldMk cId="3079884391" sldId="259"/>
            <ac:spMk id="3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35:02.685" v="337" actId="1076"/>
        <pc:sldMkLst>
          <pc:docMk/>
          <pc:sldMk cId="2094057746" sldId="261"/>
        </pc:sldMkLst>
        <pc:spChg chg="mod">
          <ac:chgData name="Nika Hrvatić" userId="750fc7a4-c049-456d-a309-0e9e6b871d14" providerId="ADAL" clId="{0A6782AD-7496-4E4E-91A7-0026130EF2D0}" dt="2024-03-20T13:30:43.559" v="270" actId="14100"/>
          <ac:spMkLst>
            <pc:docMk/>
            <pc:sldMk cId="2094057746" sldId="261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3:35:02.685" v="337" actId="1076"/>
          <ac:spMkLst>
            <pc:docMk/>
            <pc:sldMk cId="2094057746" sldId="261"/>
            <ac:spMk id="3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1T09:40:30.392" v="379" actId="207"/>
        <pc:sldMkLst>
          <pc:docMk/>
          <pc:sldMk cId="3779972918" sldId="265"/>
        </pc:sldMkLst>
        <pc:spChg chg="mod">
          <ac:chgData name="Nika Hrvatić" userId="750fc7a4-c049-456d-a309-0e9e6b871d14" providerId="ADAL" clId="{0A6782AD-7496-4E4E-91A7-0026130EF2D0}" dt="2024-03-21T09:40:30.392" v="379" actId="207"/>
          <ac:spMkLst>
            <pc:docMk/>
            <pc:sldMk cId="3779972918" sldId="265"/>
            <ac:spMk id="3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24:58.375" v="207" actId="403"/>
        <pc:sldMkLst>
          <pc:docMk/>
          <pc:sldMk cId="3537908315" sldId="266"/>
        </pc:sldMkLst>
        <pc:spChg chg="mod">
          <ac:chgData name="Nika Hrvatić" userId="750fc7a4-c049-456d-a309-0e9e6b871d14" providerId="ADAL" clId="{0A6782AD-7496-4E4E-91A7-0026130EF2D0}" dt="2024-03-20T13:24:58.375" v="207" actId="403"/>
          <ac:spMkLst>
            <pc:docMk/>
            <pc:sldMk cId="3537908315" sldId="266"/>
            <ac:spMk id="2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34:53.687" v="336" actId="1076"/>
        <pc:sldMkLst>
          <pc:docMk/>
          <pc:sldMk cId="990713519" sldId="268"/>
        </pc:sldMkLst>
        <pc:spChg chg="mod">
          <ac:chgData name="Nika Hrvatić" userId="750fc7a4-c049-456d-a309-0e9e6b871d14" providerId="ADAL" clId="{0A6782AD-7496-4E4E-91A7-0026130EF2D0}" dt="2024-03-20T13:30:34.831" v="269" actId="404"/>
          <ac:spMkLst>
            <pc:docMk/>
            <pc:sldMk cId="990713519" sldId="268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3:34:53.687" v="336" actId="1076"/>
          <ac:spMkLst>
            <pc:docMk/>
            <pc:sldMk cId="990713519" sldId="268"/>
            <ac:spMk id="3" creationId="{00000000-0000-0000-0000-000000000000}"/>
          </ac:spMkLst>
        </pc:spChg>
      </pc:sldChg>
      <pc:sldChg chg="modSp mod ord">
        <pc:chgData name="Nika Hrvatić" userId="750fc7a4-c049-456d-a309-0e9e6b871d14" providerId="ADAL" clId="{0A6782AD-7496-4E4E-91A7-0026130EF2D0}" dt="2024-03-20T13:31:44.890" v="301" actId="255"/>
        <pc:sldMkLst>
          <pc:docMk/>
          <pc:sldMk cId="3517118766" sldId="271"/>
        </pc:sldMkLst>
        <pc:spChg chg="mod">
          <ac:chgData name="Nika Hrvatić" userId="750fc7a4-c049-456d-a309-0e9e6b871d14" providerId="ADAL" clId="{0A6782AD-7496-4E4E-91A7-0026130EF2D0}" dt="2024-03-20T13:30:51.092" v="271" actId="404"/>
          <ac:spMkLst>
            <pc:docMk/>
            <pc:sldMk cId="3517118766" sldId="271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3:31:44.890" v="301" actId="255"/>
          <ac:spMkLst>
            <pc:docMk/>
            <pc:sldMk cId="3517118766" sldId="271"/>
            <ac:spMk id="3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35:50.306" v="360" actId="403"/>
        <pc:sldMkLst>
          <pc:docMk/>
          <pc:sldMk cId="2947427485" sldId="273"/>
        </pc:sldMkLst>
        <pc:spChg chg="mod">
          <ac:chgData name="Nika Hrvatić" userId="750fc7a4-c049-456d-a309-0e9e6b871d14" providerId="ADAL" clId="{0A6782AD-7496-4E4E-91A7-0026130EF2D0}" dt="2024-03-20T13:29:35.912" v="249" actId="14100"/>
          <ac:spMkLst>
            <pc:docMk/>
            <pc:sldMk cId="2947427485" sldId="273"/>
            <ac:spMk id="2" creationId="{00000000-0000-0000-0000-000000000000}"/>
          </ac:spMkLst>
        </pc:spChg>
        <pc:spChg chg="mod">
          <ac:chgData name="Nika Hrvatić" userId="750fc7a4-c049-456d-a309-0e9e6b871d14" providerId="ADAL" clId="{0A6782AD-7496-4E4E-91A7-0026130EF2D0}" dt="2024-03-20T13:35:50.306" v="360" actId="403"/>
          <ac:spMkLst>
            <pc:docMk/>
            <pc:sldMk cId="2947427485" sldId="273"/>
            <ac:spMk id="3" creationId="{00000000-0000-0000-0000-000000000000}"/>
          </ac:spMkLst>
        </pc:spChg>
      </pc:sldChg>
      <pc:sldChg chg="modSp mod">
        <pc:chgData name="Nika Hrvatić" userId="750fc7a4-c049-456d-a309-0e9e6b871d14" providerId="ADAL" clId="{0A6782AD-7496-4E4E-91A7-0026130EF2D0}" dt="2024-03-20T13:30:07.575" v="265" actId="255"/>
        <pc:sldMkLst>
          <pc:docMk/>
          <pc:sldMk cId="2074989632" sldId="275"/>
        </pc:sldMkLst>
        <pc:spChg chg="mod">
          <ac:chgData name="Nika Hrvatić" userId="750fc7a4-c049-456d-a309-0e9e6b871d14" providerId="ADAL" clId="{0A6782AD-7496-4E4E-91A7-0026130EF2D0}" dt="2024-03-20T13:30:07.575" v="265" actId="255"/>
          <ac:spMkLst>
            <pc:docMk/>
            <pc:sldMk cId="2074989632" sldId="275"/>
            <ac:spMk id="2" creationId="{00000000-0000-0000-0000-000000000000}"/>
          </ac:spMkLst>
        </pc:spChg>
      </pc:sldChg>
      <pc:sldChg chg="addSp modSp mod">
        <pc:chgData name="Nika Hrvatić" userId="750fc7a4-c049-456d-a309-0e9e6b871d14" providerId="ADAL" clId="{0A6782AD-7496-4E4E-91A7-0026130EF2D0}" dt="2024-03-20T13:29:47.765" v="259" actId="1035"/>
        <pc:sldMkLst>
          <pc:docMk/>
          <pc:sldMk cId="3492189303" sldId="277"/>
        </pc:sldMkLst>
        <pc:spChg chg="mod">
          <ac:chgData name="Nika Hrvatić" userId="750fc7a4-c049-456d-a309-0e9e6b871d14" providerId="ADAL" clId="{0A6782AD-7496-4E4E-91A7-0026130EF2D0}" dt="2024-03-20T13:29:47.765" v="259" actId="1035"/>
          <ac:spMkLst>
            <pc:docMk/>
            <pc:sldMk cId="3492189303" sldId="277"/>
            <ac:spMk id="2" creationId="{00000000-0000-0000-0000-000000000000}"/>
          </ac:spMkLst>
        </pc:spChg>
        <pc:picChg chg="add mod">
          <ac:chgData name="Nika Hrvatić" userId="750fc7a4-c049-456d-a309-0e9e6b871d14" providerId="ADAL" clId="{0A6782AD-7496-4E4E-91A7-0026130EF2D0}" dt="2024-03-20T13:14:03.932" v="169"/>
          <ac:picMkLst>
            <pc:docMk/>
            <pc:sldMk cId="3492189303" sldId="277"/>
            <ac:picMk id="4" creationId="{8E76FA8C-D7D6-7037-973A-5977FB33989F}"/>
          </ac:picMkLst>
        </pc:picChg>
      </pc:sldChg>
      <pc:sldChg chg="addSp delSp modSp mod">
        <pc:chgData name="Nika Hrvatić" userId="750fc7a4-c049-456d-a309-0e9e6b871d14" providerId="ADAL" clId="{0A6782AD-7496-4E4E-91A7-0026130EF2D0}" dt="2024-03-20T14:09:37.264" v="368" actId="20577"/>
        <pc:sldMkLst>
          <pc:docMk/>
          <pc:sldMk cId="3428351238" sldId="278"/>
        </pc:sldMkLst>
        <pc:spChg chg="del">
          <ac:chgData name="Nika Hrvatić" userId="750fc7a4-c049-456d-a309-0e9e6b871d14" providerId="ADAL" clId="{0A6782AD-7496-4E4E-91A7-0026130EF2D0}" dt="2024-03-20T13:32:58.001" v="316" actId="478"/>
          <ac:spMkLst>
            <pc:docMk/>
            <pc:sldMk cId="3428351238" sldId="278"/>
            <ac:spMk id="2" creationId="{00000000-0000-0000-0000-000000000000}"/>
          </ac:spMkLst>
        </pc:spChg>
        <pc:spChg chg="del">
          <ac:chgData name="Nika Hrvatić" userId="750fc7a4-c049-456d-a309-0e9e6b871d14" providerId="ADAL" clId="{0A6782AD-7496-4E4E-91A7-0026130EF2D0}" dt="2024-03-20T13:33:00.085" v="317" actId="478"/>
          <ac:spMkLst>
            <pc:docMk/>
            <pc:sldMk cId="3428351238" sldId="278"/>
            <ac:spMk id="3" creationId="{00000000-0000-0000-0000-000000000000}"/>
          </ac:spMkLst>
        </pc:spChg>
        <pc:spChg chg="add mod">
          <ac:chgData name="Nika Hrvatić" userId="750fc7a4-c049-456d-a309-0e9e6b871d14" providerId="ADAL" clId="{0A6782AD-7496-4E4E-91A7-0026130EF2D0}" dt="2024-03-20T14:09:37.264" v="368" actId="20577"/>
          <ac:spMkLst>
            <pc:docMk/>
            <pc:sldMk cId="3428351238" sldId="278"/>
            <ac:spMk id="6" creationId="{EB16C29E-1429-35E2-A6FB-0E159FC20A07}"/>
          </ac:spMkLst>
        </pc:spChg>
        <pc:picChg chg="mod">
          <ac:chgData name="Nika Hrvatić" userId="750fc7a4-c049-456d-a309-0e9e6b871d14" providerId="ADAL" clId="{0A6782AD-7496-4E4E-91A7-0026130EF2D0}" dt="2024-03-20T13:33:12.109" v="327" actId="1036"/>
          <ac:picMkLst>
            <pc:docMk/>
            <pc:sldMk cId="3428351238" sldId="278"/>
            <ac:picMk id="4" creationId="{00000000-0000-0000-0000-000000000000}"/>
          </ac:picMkLst>
        </pc:picChg>
      </pc:sldChg>
      <pc:sldChg chg="addSp delSp modSp mod">
        <pc:chgData name="Nika Hrvatić" userId="750fc7a4-c049-456d-a309-0e9e6b871d14" providerId="ADAL" clId="{0A6782AD-7496-4E4E-91A7-0026130EF2D0}" dt="2024-03-20T14:09:43.535" v="374" actId="20577"/>
        <pc:sldMkLst>
          <pc:docMk/>
          <pc:sldMk cId="2969920047" sldId="279"/>
        </pc:sldMkLst>
        <pc:spChg chg="del">
          <ac:chgData name="Nika Hrvatić" userId="750fc7a4-c049-456d-a309-0e9e6b871d14" providerId="ADAL" clId="{0A6782AD-7496-4E4E-91A7-0026130EF2D0}" dt="2024-03-20T13:16:45.749" v="179"/>
          <ac:spMkLst>
            <pc:docMk/>
            <pc:sldMk cId="2969920047" sldId="279"/>
            <ac:spMk id="2" creationId="{00000000-0000-0000-0000-000000000000}"/>
          </ac:spMkLst>
        </pc:spChg>
        <pc:spChg chg="add mod">
          <ac:chgData name="Nika Hrvatić" userId="750fc7a4-c049-456d-a309-0e9e6b871d14" providerId="ADAL" clId="{0A6782AD-7496-4E4E-91A7-0026130EF2D0}" dt="2024-03-20T14:09:43.535" v="374" actId="20577"/>
          <ac:spMkLst>
            <pc:docMk/>
            <pc:sldMk cId="2969920047" sldId="279"/>
            <ac:spMk id="3" creationId="{AB04FA11-BE1E-A423-1D8F-8DB0D82F418E}"/>
          </ac:spMkLst>
        </pc:spChg>
        <pc:picChg chg="mod">
          <ac:chgData name="Nika Hrvatić" userId="750fc7a4-c049-456d-a309-0e9e6b871d14" providerId="ADAL" clId="{0A6782AD-7496-4E4E-91A7-0026130EF2D0}" dt="2024-03-20T13:32:43.985" v="313" actId="14100"/>
          <ac:picMkLst>
            <pc:docMk/>
            <pc:sldMk cId="2969920047" sldId="279"/>
            <ac:picMk id="4" creationId="{00000000-0000-0000-0000-000000000000}"/>
          </ac:picMkLst>
        </pc:picChg>
      </pc:sldChg>
      <pc:sldChg chg="addSp modSp mod">
        <pc:chgData name="Nika Hrvatić" userId="750fc7a4-c049-456d-a309-0e9e6b871d14" providerId="ADAL" clId="{0A6782AD-7496-4E4E-91A7-0026130EF2D0}" dt="2024-03-20T14:09:50.576" v="378" actId="20577"/>
        <pc:sldMkLst>
          <pc:docMk/>
          <pc:sldMk cId="1301401894" sldId="280"/>
        </pc:sldMkLst>
        <pc:spChg chg="add mod">
          <ac:chgData name="Nika Hrvatić" userId="750fc7a4-c049-456d-a309-0e9e6b871d14" providerId="ADAL" clId="{0A6782AD-7496-4E4E-91A7-0026130EF2D0}" dt="2024-03-20T14:09:50.576" v="378" actId="20577"/>
          <ac:spMkLst>
            <pc:docMk/>
            <pc:sldMk cId="1301401894" sldId="280"/>
            <ac:spMk id="2" creationId="{92365F4B-E415-86F6-3A62-341E86CF7E11}"/>
          </ac:spMkLst>
        </pc:spChg>
        <pc:picChg chg="mod">
          <ac:chgData name="Nika Hrvatić" userId="750fc7a4-c049-456d-a309-0e9e6b871d14" providerId="ADAL" clId="{0A6782AD-7496-4E4E-91A7-0026130EF2D0}" dt="2024-03-20T13:32:38.707" v="312" actId="14100"/>
          <ac:picMkLst>
            <pc:docMk/>
            <pc:sldMk cId="1301401894" sldId="280"/>
            <ac:picMk id="4" creationId="{00000000-0000-0000-0000-000000000000}"/>
          </ac:picMkLst>
        </pc:picChg>
      </pc:sldChg>
      <pc:sldChg chg="addSp modSp new mod">
        <pc:chgData name="Nika Hrvatić" userId="750fc7a4-c049-456d-a309-0e9e6b871d14" providerId="ADAL" clId="{0A6782AD-7496-4E4E-91A7-0026130EF2D0}" dt="2024-03-20T13:33:20.341" v="332" actId="14100"/>
        <pc:sldMkLst>
          <pc:docMk/>
          <pc:sldMk cId="3892074441" sldId="281"/>
        </pc:sldMkLst>
        <pc:spChg chg="add mod">
          <ac:chgData name="Nika Hrvatić" userId="750fc7a4-c049-456d-a309-0e9e6b871d14" providerId="ADAL" clId="{0A6782AD-7496-4E4E-91A7-0026130EF2D0}" dt="2024-03-20T13:33:20.341" v="332" actId="14100"/>
          <ac:spMkLst>
            <pc:docMk/>
            <pc:sldMk cId="3892074441" sldId="281"/>
            <ac:spMk id="3" creationId="{6C09EF70-9CB5-4FF2-ECC2-8EB0551E17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678" y="0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fld id="{AC6F3C9B-0B69-4713-ADB1-903485C0E80C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678" y="9372003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fld id="{7E6B2B47-042D-47C7-90C4-D5836BA3AE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538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" y="0"/>
            <a:ext cx="6832600" cy="512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3" rIns="94864" bIns="47433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" y="5300722"/>
            <a:ext cx="6735763" cy="4289940"/>
          </a:xfrm>
          <a:prstGeom prst="rect">
            <a:avLst/>
          </a:prstGeom>
        </p:spPr>
        <p:txBody>
          <a:bodyPr vert="horz" lIns="94864" tIns="47433" rIns="94864" bIns="47433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152616" y="9590663"/>
            <a:ext cx="414165" cy="287404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>
                <a:latin typeface="Consolas" panose="020B0609020204030204" pitchFamily="49" charset="0"/>
              </a:defRPr>
            </a:lvl1pPr>
          </a:lstStyle>
          <a:p>
            <a:fld id="{0FB6ECA3-CCC3-4E62-8549-8B363D404CA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523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86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2522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prijava</a:t>
            </a:r>
          </a:p>
          <a:p>
            <a:endParaRPr lang="hr-HR" dirty="0"/>
          </a:p>
          <a:p>
            <a:pPr marL="164163" indent="-164163" defTabSz="875538">
              <a:buFont typeface="Arial" panose="020B0604020202020204" pitchFamily="34" charset="0"/>
              <a:buChar char="•"/>
              <a:defRPr/>
            </a:pPr>
            <a:r>
              <a:rPr lang="pl-PL" dirty="0"/>
              <a:t>za prijavu je nužno aktiviranje i korištenje sustava e-Građani; </a:t>
            </a:r>
            <a:r>
              <a:rPr lang="hr-HR" baseline="0" dirty="0"/>
              <a:t>upute su dostupne na poveznici za prijavu</a:t>
            </a:r>
            <a:endParaRPr lang="pl-PL" dirty="0"/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pl-PL" baseline="0" dirty="0"/>
              <a:t>za autorizaciju se koristi </a:t>
            </a:r>
            <a:r>
              <a:rPr lang="pl-PL" dirty="0"/>
              <a:t>NIAS</a:t>
            </a:r>
            <a:r>
              <a:rPr lang="pl-PL" baseline="0" dirty="0"/>
              <a:t> (</a:t>
            </a:r>
            <a:r>
              <a:rPr lang="pl-PL" dirty="0"/>
              <a:t>Nacionalni identifikacijski i autorizacijski sustav) razine</a:t>
            </a:r>
            <a:r>
              <a:rPr lang="pl-PL" baseline="0" dirty="0"/>
              <a:t> 2 (korisničko ime i lozinka) ili više</a:t>
            </a:r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pl-PL" baseline="0" dirty="0"/>
              <a:t>moguće je korištenje tokena za e-bankarstvo (razina 3)</a:t>
            </a:r>
            <a:endParaRPr lang="pl-PL" dirty="0"/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hr-HR" dirty="0"/>
              <a:t>ugovor se šalje na OKP (Osobni korisnički</a:t>
            </a:r>
            <a:r>
              <a:rPr lang="hr-HR" baseline="0" dirty="0"/>
              <a:t> pretinac), a sva ostala dokumentacija dostavlja se u digitalnom obliku</a:t>
            </a:r>
          </a:p>
          <a:p>
            <a:endParaRPr lang="hr-HR" dirty="0"/>
          </a:p>
          <a:p>
            <a:r>
              <a:rPr lang="hr-HR" b="1" dirty="0">
                <a:effectLst/>
              </a:rPr>
              <a:t>kontakti</a:t>
            </a:r>
          </a:p>
          <a:p>
            <a:endParaRPr lang="hr-HR" dirty="0">
              <a:effectLst/>
            </a:endParaRPr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hr-HR" dirty="0">
                <a:effectLst/>
              </a:rPr>
              <a:t>eventualne upite za pojašnjenjima uvjeta natječaja najbolje uputiti na kontakt specifičnog programskog</a:t>
            </a:r>
            <a:r>
              <a:rPr lang="hr-HR" baseline="0" dirty="0">
                <a:effectLst/>
              </a:rPr>
              <a:t> područja na koje se prijavljujete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baseline="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219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163" indent="-164163">
              <a:buFont typeface="Arial" panose="020B0604020202020204" pitchFamily="34" charset="0"/>
              <a:buChar char="•"/>
            </a:pPr>
            <a:r>
              <a:rPr lang="hr-HR" dirty="0"/>
              <a:t>svako ima specifične uvjete,</a:t>
            </a:r>
            <a:r>
              <a:rPr lang="hr-HR" baseline="0" dirty="0"/>
              <a:t> iznose, itd. navedene u Uputama za prijavitelje</a:t>
            </a:r>
          </a:p>
          <a:p>
            <a:pPr marL="164163" indent="-164163" defTabSz="875538">
              <a:buFont typeface="Arial" panose="020B0604020202020204" pitchFamily="34" charset="0"/>
              <a:buChar char="•"/>
              <a:defRPr/>
            </a:pPr>
            <a:r>
              <a:rPr lang="hr-HR" baseline="0" dirty="0">
                <a:effectLst/>
              </a:rPr>
              <a:t>pažljivo proučiti Upute za prijavitelje jer će se neki natječaji razlikovati u smislu uvjeta i predviđenih aktivnosti od dosadašnjih s obzirom na epidemiološku situaciju</a:t>
            </a:r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hr-HR" baseline="0" dirty="0">
                <a:effectLst/>
              </a:rPr>
              <a:t>prema potrebi te ovisno u razvoju epidemiološke situacije, tijekom godine raspisat će se i posebni sektorski ad </a:t>
            </a:r>
            <a:r>
              <a:rPr lang="hr-HR" baseline="0" dirty="0" err="1">
                <a:effectLst/>
              </a:rPr>
              <a:t>hoc</a:t>
            </a:r>
            <a:r>
              <a:rPr lang="hr-HR" baseline="0" dirty="0">
                <a:effectLst/>
              </a:rPr>
              <a:t> natječaji</a:t>
            </a:r>
          </a:p>
          <a:p>
            <a:pPr marL="164163" indent="-164163">
              <a:buFont typeface="Arial" panose="020B0604020202020204" pitchFamily="34" charset="0"/>
              <a:buChar char="•"/>
            </a:pPr>
            <a:r>
              <a:rPr lang="hr-HR" baseline="0" dirty="0">
                <a:effectLst/>
              </a:rPr>
              <a:t>dinamika objave i rokovi za navedene posebne javne pozive bit će naknadno objavljeni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67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163" indent="-164163" defTabSz="875538">
              <a:buFont typeface="Arial" panose="020B0604020202020204" pitchFamily="34" charset="0"/>
              <a:buChar char="•"/>
              <a:defRPr/>
            </a:pPr>
            <a:r>
              <a:rPr lang="hr-HR" dirty="0"/>
              <a:t>organizacije</a:t>
            </a:r>
            <a:r>
              <a:rPr lang="hr-HR" baseline="0" dirty="0"/>
              <a:t> civilnog društva</a:t>
            </a:r>
            <a:r>
              <a:rPr lang="hr-HR" dirty="0"/>
              <a:t> su jedini prihvatljivi prijavitelji</a:t>
            </a:r>
            <a:endParaRPr lang="hr-HR" baseline="0" dirty="0"/>
          </a:p>
          <a:p>
            <a:pPr marL="601932" lvl="1" indent="-164163" defTabSz="875538">
              <a:buFont typeface="Arial" panose="020B0604020202020204" pitchFamily="34" charset="0"/>
              <a:buChar char="•"/>
              <a:defRPr/>
            </a:pPr>
            <a:r>
              <a:rPr lang="hr-HR" baseline="0" dirty="0"/>
              <a:t>specifično </a:t>
            </a:r>
            <a:r>
              <a:rPr lang="hr-HR" dirty="0"/>
              <a:t>umjetničke organizacije, udruge i zaklade koje djeluju u području kulture i umjetnosti i socijalne djelatnosti</a:t>
            </a:r>
          </a:p>
          <a:p>
            <a:pPr marL="601932" lvl="1" indent="-164163" defTabSz="875538">
              <a:buFont typeface="Arial" panose="020B0604020202020204" pitchFamily="34" charset="0"/>
              <a:buChar char="•"/>
              <a:defRPr/>
            </a:pPr>
            <a:r>
              <a:rPr lang="hr-HR" dirty="0"/>
              <a:t>imaju sjedište i obavljaju djelatnosti na području RH</a:t>
            </a:r>
            <a:endParaRPr lang="hr-HR" baseline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65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13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Ministarstvo kulture i medija osigurat će narodnim knjižnicama posebna namjenska sredstva za otkup knjiga prema ovom Javnom pozivu, a narodne knjižnice će samostalno nabavljati knjige tijekom cijele godine i to prema popisu A na kojem će biti knjige koje su knjižnice dužne nabaviti te prema popisu B na kojem će se nalaziti knjige koje Ministarstvo kulture i medija preporučuje za otkup.</a:t>
            </a:r>
          </a:p>
          <a:p>
            <a:r>
              <a:rPr lang="hr-HR" dirty="0">
                <a:solidFill>
                  <a:schemeClr val="tx1"/>
                </a:solidFill>
              </a:rPr>
              <a:t> Otkupom knjiga obuhvaćaju se vrijedna djela suvremene domaće književnosti, prijevodi suvremene svjetske književnosti, djela od temeljne vrijednosti za nacionalnu kulturu i umjetnost, djela domaće i prijevodne (književne, znanstvene i stručne) esejistike i publicistike te vrijedne knjige i slikovnice za djecu i mlade. </a:t>
            </a:r>
          </a:p>
          <a:p>
            <a:r>
              <a:rPr lang="hr-HR" dirty="0">
                <a:solidFill>
                  <a:schemeClr val="tx1"/>
                </a:solidFill>
              </a:rPr>
              <a:t>Pri odabiru knjiga koje se predlažu za otkup prednost imaju vrijedna djela suvremene hrvatske književnosti i umjetnosti. Predlagat će se otkupljivanje i novih prijevoda relevantnih djela svjetske književnosti te iznimno važnih temeljnih djela iz društveno-humanističkog područja kojima se popunjavaju praznine u hrvatskoj kulturi i za kojima postoji potreba u narodnim knjižnicama. Za otkup se mogu predložiti najvažnija i najvrjednija djela suvremene domaće i prijevodne publicistike. U skladu s potrebama narodnih knjižnica te s ciljem poticanja čitanja kod mlađih generacija naročita će se pozornost posvećivati vrednovanju knjiga za djecu i mlade i slikovnica, naročito suvremenih domaćih autora i ilustratora</a:t>
            </a:r>
            <a:endParaRPr lang="en-US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70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" y="0"/>
            <a:ext cx="6832600" cy="5124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CA3-CCC3-4E62-8549-8B363D404CA6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68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0161AE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rgbClr val="EE1D25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TextBox 9"/>
          <p:cNvSpPr txBox="1"/>
          <p:nvPr userDrawn="1"/>
        </p:nvSpPr>
        <p:spPr>
          <a:xfrm>
            <a:off x="7550149" y="467065"/>
            <a:ext cx="102008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1200" dirty="0"/>
              <a:t>Republika</a:t>
            </a:r>
          </a:p>
          <a:p>
            <a:r>
              <a:rPr lang="hr-HR" sz="1200" dirty="0"/>
              <a:t>Hrvatska</a:t>
            </a:r>
          </a:p>
          <a:p>
            <a:r>
              <a:rPr lang="hr-HR" sz="1200" dirty="0"/>
              <a:t>Ministarstvo</a:t>
            </a:r>
          </a:p>
          <a:p>
            <a:r>
              <a:rPr lang="hr-HR" sz="1200" dirty="0"/>
              <a:t>kulture i medija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25200" y="518400"/>
            <a:ext cx="216256" cy="720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38535" y="1685652"/>
            <a:ext cx="7258050" cy="1494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424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68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23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171450"/>
            <a:ext cx="7511143" cy="116749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502229"/>
            <a:ext cx="8229600" cy="5200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92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3589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45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13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8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043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834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5893B-0D20-4F90-BC9C-D219CFAA4E57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4204A3-A8C7-42AE-A7F2-841AF6D4B73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04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964" y="146958"/>
            <a:ext cx="7258050" cy="1494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963" y="1812471"/>
            <a:ext cx="8294915" cy="488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rgbClr val="EE1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61506" y="183249"/>
            <a:ext cx="148136" cy="4932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09385" y="152407"/>
            <a:ext cx="67949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800" dirty="0"/>
              <a:t>Republika</a:t>
            </a:r>
          </a:p>
          <a:p>
            <a:r>
              <a:rPr lang="hr-HR" sz="800" dirty="0"/>
              <a:t>Hrvatska</a:t>
            </a:r>
          </a:p>
          <a:p>
            <a:r>
              <a:rPr lang="hr-HR" sz="800" dirty="0"/>
              <a:t>Ministarstvo</a:t>
            </a:r>
          </a:p>
          <a:p>
            <a:r>
              <a:rPr lang="hr-HR" sz="800" dirty="0"/>
              <a:t>kulture i medija</a:t>
            </a:r>
          </a:p>
        </p:txBody>
      </p:sp>
    </p:spTree>
    <p:extLst>
      <p:ext uri="{BB962C8B-B14F-4D97-AF65-F5344CB8AC3E}">
        <p14:creationId xmlns:p14="http://schemas.microsoft.com/office/powerpoint/2010/main" val="242939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1" kern="1200" baseline="0">
          <a:solidFill>
            <a:srgbClr val="0161AE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-prijavnice.min-kulture.hr/e-pisarni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n-kulture.gov.hr/natjecaji-16274/javni-pozivi-404/40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ostupnostkulture@min-kulture.h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n-kulture.gov.hr/natjecaji-16274/javni-pozivi-404/javni-poziv-nakladnicima-za-predlaganje-knjiga-za-otkup-narodnim-knjiznicama-pilot-projekt-u-2023-godini-rok-1-listopada-2023/2358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njiznicna.djelatnost@min-kulture.hr" TargetMode="External"/><Relationship Id="rId4" Type="http://schemas.openxmlformats.org/officeDocument/2006/relationships/hyperlink" Target="mailto:otkup.knjiga@min-kulture.h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10078"/>
            <a:ext cx="6270922" cy="9808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6600" cap="all" dirty="0">
                <a:solidFill>
                  <a:schemeClr val="tx1"/>
                </a:solidFill>
              </a:rPr>
              <a:t>Info dani 2024.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549" y="2908664"/>
            <a:ext cx="6026514" cy="1086237"/>
          </a:xfrm>
        </p:spPr>
        <p:txBody>
          <a:bodyPr>
            <a:noAutofit/>
          </a:bodyPr>
          <a:lstStyle/>
          <a:p>
            <a:r>
              <a:rPr lang="hr-HR" sz="2400" dirty="0"/>
              <a:t>Natječaji za dodjelu financijskih sredstava projektima i programima organizacija civilnoga društva iz javnih izvora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42567" y="4506686"/>
            <a:ext cx="4058479" cy="108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dirty="0"/>
              <a:t>25. ožujka 2024</a:t>
            </a:r>
            <a:r>
              <a:rPr lang="nn-NO" sz="2000" dirty="0"/>
              <a:t>. godine</a:t>
            </a:r>
          </a:p>
        </p:txBody>
      </p:sp>
    </p:spTree>
    <p:extLst>
      <p:ext uri="{BB962C8B-B14F-4D97-AF65-F5344CB8AC3E}">
        <p14:creationId xmlns:p14="http://schemas.microsoft.com/office/powerpoint/2010/main" val="273626108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8" y="338718"/>
            <a:ext cx="2749572" cy="809857"/>
          </a:xfrm>
        </p:spPr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8" y="1051012"/>
            <a:ext cx="8229600" cy="5806988"/>
          </a:xfrm>
        </p:spPr>
        <p:txBody>
          <a:bodyPr>
            <a:noAutofit/>
          </a:bodyPr>
          <a:lstStyle/>
          <a:p>
            <a:r>
              <a:rPr lang="hr-HR" dirty="0"/>
              <a:t>Poziv za predlaganje programa javnih potreba u kulturi Republike Hrvatske za 2025. godinu</a:t>
            </a:r>
          </a:p>
          <a:p>
            <a:r>
              <a:rPr lang="hr-HR" dirty="0"/>
              <a:t>Poziv za predlaganje programa koji omogućuju pristup i dostupnost kulturnih sadržaja za osobe s invaliditetom i djecu i mlade s teškoćama u razvoju u Republici Hrvatskoj u 2024. godini</a:t>
            </a:r>
          </a:p>
          <a:p>
            <a:r>
              <a:rPr lang="pl-PL" dirty="0">
                <a:solidFill>
                  <a:schemeClr val="tx1"/>
                </a:solidFill>
              </a:rPr>
              <a:t>Javni poziv za otkup knjiga za narodne knjižnice u 2024. godini</a:t>
            </a:r>
            <a:endParaRPr lang="hr-HR" sz="2400" dirty="0"/>
          </a:p>
          <a:p>
            <a:r>
              <a:rPr lang="hr-HR" dirty="0"/>
              <a:t>Poziv za predlaganje programa i/ili radionica za Ruksak (pun) kulture, nacionalni dopunski program potpore kurikulumu u vrtićima, osnovnim i srednjim školama, namijenjen djeci i mladima u RH za 2025. godinu</a:t>
            </a:r>
          </a:p>
          <a:p>
            <a:r>
              <a:rPr lang="hr-HR" dirty="0"/>
              <a:t>Poziv za dodjelu potpora programima koji potiču razvoj publike u kulturi u Republici Hrvatskoj za 2025. godinu</a:t>
            </a:r>
          </a:p>
          <a:p>
            <a:r>
              <a:rPr lang="hr-HR" dirty="0">
                <a:solidFill>
                  <a:schemeClr val="tx1"/>
                </a:solidFill>
              </a:rPr>
              <a:t>Sufinanciranje projekata odobrenih u okviru potpore za Europske projekte suradnje: Kreativna Europa – potprogram Kultura</a:t>
            </a:r>
          </a:p>
          <a:p>
            <a:r>
              <a:rPr lang="hr-HR" dirty="0">
                <a:solidFill>
                  <a:schemeClr val="tx1"/>
                </a:solidFill>
              </a:rPr>
              <a:t>Inkluzivne usluge ustanova u kulturi</a:t>
            </a:r>
          </a:p>
        </p:txBody>
      </p:sp>
    </p:spTree>
    <p:extLst>
      <p:ext uri="{BB962C8B-B14F-4D97-AF65-F5344CB8AC3E}">
        <p14:creationId xmlns:p14="http://schemas.microsoft.com/office/powerpoint/2010/main" val="377997291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Poziv za predlaganje programa javnih potreba u kulturi Republike Hrvatske za 2025. godinu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057637"/>
            <a:ext cx="8229600" cy="5200650"/>
          </a:xfrm>
        </p:spPr>
        <p:txBody>
          <a:bodyPr>
            <a:normAutofit/>
          </a:bodyPr>
          <a:lstStyle/>
          <a:p>
            <a:r>
              <a:rPr lang="hr-HR" dirty="0"/>
              <a:t>OBJAVA: rujan– listopad 2024. godine (individualni pozivi traju od 30 do 60 dana); </a:t>
            </a:r>
          </a:p>
          <a:p>
            <a:r>
              <a:rPr lang="hr-HR" dirty="0"/>
              <a:t>UGOVARANJE: prvi kvartal 2025. godine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/>
              <a:t>PRIJAVA:</a:t>
            </a:r>
          </a:p>
          <a:p>
            <a:pPr lvl="1"/>
            <a:r>
              <a:rPr lang="hr-HR" dirty="0"/>
              <a:t>za svako programsko područje posebna e-prijavnica dostupna putem </a:t>
            </a:r>
            <a:r>
              <a:rPr lang="hr-HR" dirty="0">
                <a:hlinkClick r:id="rId3"/>
              </a:rPr>
              <a:t>e-Pisarnice</a:t>
            </a:r>
            <a:endParaRPr lang="hr-HR" dirty="0"/>
          </a:p>
          <a:p>
            <a:pPr lvl="1"/>
            <a:r>
              <a:rPr lang="hr-HR" dirty="0"/>
              <a:t>uz svaku e-prijavnicu potrebno je učitati svu propisanu popratnu dokumentaciju u digitalnom obliku</a:t>
            </a:r>
          </a:p>
          <a:p>
            <a:pPr lvl="1"/>
            <a:r>
              <a:rPr lang="hr-HR" dirty="0"/>
              <a:t>Upute za prijavitelje dostupne za svako programsko područje zasebno na </a:t>
            </a:r>
            <a:r>
              <a:rPr lang="hr-HR" dirty="0">
                <a:hlinkClick r:id="rId4"/>
              </a:rPr>
              <a:t>mrežnoj stranici Ministarstva</a:t>
            </a:r>
            <a:endParaRPr lang="hr-HR" dirty="0"/>
          </a:p>
          <a:p>
            <a:r>
              <a:rPr lang="hr-HR" dirty="0"/>
              <a:t>KONTAKTI: navedeni u Uputama za prijavitelje</a:t>
            </a:r>
          </a:p>
        </p:txBody>
      </p:sp>
    </p:spTree>
    <p:extLst>
      <p:ext uri="{BB962C8B-B14F-4D97-AF65-F5344CB8AC3E}">
        <p14:creationId xmlns:p14="http://schemas.microsoft.com/office/powerpoint/2010/main" val="307988439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Poziv za predlaganje programa javnih potreba u kulturi Republike Hrvatske za 2025. godinu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120264"/>
            <a:ext cx="8229600" cy="5200650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PROGRAMSKA PODRUČJA:</a:t>
            </a:r>
          </a:p>
          <a:p>
            <a:r>
              <a:rPr lang="hr-HR" dirty="0"/>
              <a:t>dramske i plesne umjetnosti te izvedbene umjetnosti</a:t>
            </a:r>
          </a:p>
          <a:p>
            <a:r>
              <a:rPr lang="hr-HR" dirty="0"/>
              <a:t>glazba i glazbeno-scenske umjetnosti</a:t>
            </a:r>
          </a:p>
          <a:p>
            <a:r>
              <a:rPr lang="hr-HR" dirty="0"/>
              <a:t>kulturno-umjetnički amaterizam (glazbeni i folklorni)</a:t>
            </a:r>
          </a:p>
          <a:p>
            <a:r>
              <a:rPr lang="hr-HR" dirty="0"/>
              <a:t>vizualne umjetnosti</a:t>
            </a:r>
          </a:p>
          <a:p>
            <a:r>
              <a:rPr lang="hr-HR" dirty="0"/>
              <a:t>interdisciplinarne i nove umjetničke i kulturne prakse</a:t>
            </a:r>
          </a:p>
          <a:p>
            <a:r>
              <a:rPr lang="hr-HR" dirty="0"/>
              <a:t>monografije iz područja kulture i umjetnosti</a:t>
            </a:r>
          </a:p>
          <a:p>
            <a:r>
              <a:rPr lang="hr-HR" dirty="0"/>
              <a:t>knjižnične djelatnosti</a:t>
            </a:r>
          </a:p>
          <a:p>
            <a:r>
              <a:rPr lang="hr-HR" dirty="0"/>
              <a:t>potpore izdavanju knjiga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izdavanje časopisa i elektroničkih publikacija</a:t>
            </a:r>
          </a:p>
          <a:p>
            <a:r>
              <a:rPr lang="hr-HR" dirty="0"/>
              <a:t>književne manifestacije i nastupi na sajmovima knjiga</a:t>
            </a:r>
          </a:p>
          <a:p>
            <a:r>
              <a:rPr lang="hr-HR" dirty="0"/>
              <a:t>književni programi u knjižarama</a:t>
            </a:r>
          </a:p>
          <a:p>
            <a:r>
              <a:rPr lang="hr-HR" dirty="0"/>
              <a:t>muzejske djelatnosti</a:t>
            </a:r>
          </a:p>
          <a:p>
            <a:r>
              <a:rPr lang="hr-HR" dirty="0"/>
              <a:t>zaštita i očuvanje arheološke baštine</a:t>
            </a:r>
          </a:p>
          <a:p>
            <a:r>
              <a:rPr lang="hr-HR" dirty="0"/>
              <a:t>zaštita i očuvanje kulturnih dobara</a:t>
            </a:r>
          </a:p>
          <a:p>
            <a:r>
              <a:rPr lang="hr-HR" dirty="0"/>
              <a:t>digitalizacija kulturne baštine</a:t>
            </a:r>
          </a:p>
          <a:p>
            <a:r>
              <a:rPr lang="hr-HR" dirty="0"/>
              <a:t>redovna djelatnost udruga u kulturi</a:t>
            </a:r>
          </a:p>
          <a:p>
            <a:r>
              <a:rPr lang="hr-HR" dirty="0"/>
              <a:t>međunarodna kulturne suradnje</a:t>
            </a:r>
          </a:p>
          <a:p>
            <a:r>
              <a:rPr lang="hr-HR" dirty="0"/>
              <a:t>izgradnja, rekonstrukcija, adaptacija i opremanje kulturne infrastrukture</a:t>
            </a:r>
          </a:p>
        </p:txBody>
      </p:sp>
    </p:spTree>
    <p:extLst>
      <p:ext uri="{BB962C8B-B14F-4D97-AF65-F5344CB8AC3E}">
        <p14:creationId xmlns:p14="http://schemas.microsoft.com/office/powerpoint/2010/main" val="99071351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171450"/>
            <a:ext cx="7707086" cy="1425856"/>
          </a:xfrm>
        </p:spPr>
        <p:txBody>
          <a:bodyPr>
            <a:noAutofit/>
          </a:bodyPr>
          <a:lstStyle/>
          <a:p>
            <a:r>
              <a:rPr lang="hr-HR" sz="2400" dirty="0"/>
              <a:t>Poziv za predlaganje programa koji omogućuju pristup i dostupnost kulturnih sadržaja za osobe s invaliditetom i djecu i mlade s teškoćama u razvoju u Republici Hrvatskoj u 2024. godini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OBJAVA: travanj/svibanj 2024. godine (traje 30 dana); </a:t>
            </a:r>
          </a:p>
          <a:p>
            <a:r>
              <a:rPr lang="hr-HR" dirty="0"/>
              <a:t>UGOVARANJE: srpanj 2024. godine</a:t>
            </a:r>
          </a:p>
          <a:p>
            <a:r>
              <a:rPr lang="hr-HR" dirty="0"/>
              <a:t>KONTAKT: </a:t>
            </a:r>
            <a:r>
              <a:rPr lang="hr-HR" dirty="0">
                <a:hlinkClick r:id="rId3"/>
              </a:rPr>
              <a:t>dostupnostkulture@min-kulture.hr</a:t>
            </a:r>
            <a:endParaRPr lang="hr-HR" dirty="0"/>
          </a:p>
          <a:p>
            <a:r>
              <a:rPr lang="hr-HR" dirty="0"/>
              <a:t>CILJEVI:</a:t>
            </a:r>
          </a:p>
          <a:p>
            <a:pPr lvl="1"/>
            <a:r>
              <a:rPr lang="hr-HR" dirty="0"/>
              <a:t>povećanje prilagođenih kulturnih sadržaja</a:t>
            </a:r>
          </a:p>
          <a:p>
            <a:pPr lvl="1"/>
            <a:r>
              <a:rPr lang="hr-HR" dirty="0"/>
              <a:t>uspostavljanje novih modela pristupa i dostupnosti kulturnih sadržaja</a:t>
            </a:r>
          </a:p>
          <a:p>
            <a:pPr lvl="1"/>
            <a:r>
              <a:rPr lang="hr-HR" dirty="0"/>
              <a:t>povezivanje i partnerska suradnja</a:t>
            </a:r>
          </a:p>
          <a:p>
            <a:pPr lvl="2"/>
            <a:r>
              <a:rPr lang="hr-HR" dirty="0"/>
              <a:t>organizacija civilnog društva koje djeluju u području umjetnosti i organizacija koje djeluju u području socijalnih djelatnosti</a:t>
            </a:r>
          </a:p>
          <a:p>
            <a:pPr lvl="2"/>
            <a:r>
              <a:rPr lang="hr-HR" dirty="0"/>
              <a:t>organizacija civilnog društva  s ustanovama u kulturi, trgovačkim društvima i ostalim pravnim osobama koje proizvode i distribuiraju kulturne sadržaje</a:t>
            </a:r>
          </a:p>
          <a:p>
            <a:pPr lvl="1"/>
            <a:r>
              <a:rPr lang="hr-HR" dirty="0"/>
              <a:t>promicanje i jačanje vidljivosti vrijednosti ravnopravnog pristupa i dostupnosti kulture</a:t>
            </a:r>
          </a:p>
        </p:txBody>
      </p:sp>
    </p:spTree>
    <p:extLst>
      <p:ext uri="{BB962C8B-B14F-4D97-AF65-F5344CB8AC3E}">
        <p14:creationId xmlns:p14="http://schemas.microsoft.com/office/powerpoint/2010/main" val="353790831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171450"/>
            <a:ext cx="7800510" cy="1167493"/>
          </a:xfrm>
        </p:spPr>
        <p:txBody>
          <a:bodyPr>
            <a:noAutofit/>
          </a:bodyPr>
          <a:lstStyle/>
          <a:p>
            <a:r>
              <a:rPr lang="hr-HR" sz="2400" dirty="0"/>
              <a:t>Poziv za predlaganje programa koji omogućuju pristup i dostupnost kulturnih sadržaja za osobe s invaliditetom i djecu i mlade s teškoćama u razvoju u Republici Hrvatskoj u 2024. godini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657350"/>
            <a:ext cx="8229600" cy="520065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PODRUČJA:</a:t>
            </a:r>
          </a:p>
          <a:p>
            <a:pPr lvl="1"/>
            <a:r>
              <a:rPr lang="hr-HR" dirty="0"/>
              <a:t>vizualne umjetnosti</a:t>
            </a:r>
          </a:p>
          <a:p>
            <a:pPr lvl="1"/>
            <a:r>
              <a:rPr lang="hr-HR" dirty="0"/>
              <a:t>audiovizualne djelatnosti</a:t>
            </a:r>
          </a:p>
          <a:p>
            <a:pPr lvl="1"/>
            <a:r>
              <a:rPr lang="hr-HR" dirty="0"/>
              <a:t>izvedbene umjetnosti</a:t>
            </a:r>
          </a:p>
          <a:p>
            <a:pPr lvl="1"/>
            <a:r>
              <a:rPr lang="hr-HR" dirty="0"/>
              <a:t>knjige i književnosti</a:t>
            </a:r>
          </a:p>
          <a:p>
            <a:pPr lvl="1"/>
            <a:r>
              <a:rPr lang="hr-HR" dirty="0"/>
              <a:t>kulturna baština</a:t>
            </a:r>
          </a:p>
          <a:p>
            <a:pPr marL="530352" lvl="1" indent="0">
              <a:buNone/>
            </a:pPr>
            <a:endParaRPr lang="hr-HR" dirty="0"/>
          </a:p>
          <a:p>
            <a:r>
              <a:rPr lang="hr-HR" dirty="0"/>
              <a:t>PRIHVATLJIVE AKTIVNOSTI: </a:t>
            </a:r>
          </a:p>
          <a:p>
            <a:pPr lvl="1"/>
            <a:r>
              <a:rPr lang="hr-HR" dirty="0"/>
              <a:t>osiguranje prilagodbe umjetničkog i/ili kulturnog sadržaja za osobe s jednom ili više vrsta invaliditeta i djecu i mlade s jednom ili više teškoća u razvoju</a:t>
            </a:r>
          </a:p>
          <a:p>
            <a:pPr lvl="1"/>
            <a:r>
              <a:rPr lang="hr-HR" dirty="0"/>
              <a:t>vidljivost prilagođenih i/ili dostupnih programa za osobe s invaliditetom i djecu i mlade s teškoćama u razvoju</a:t>
            </a:r>
          </a:p>
          <a:p>
            <a:pPr lvl="1"/>
            <a:r>
              <a:rPr lang="hr-HR" dirty="0"/>
              <a:t>promicanje i jačanje vidljivosti vrijednosti ravnopravnog pristupa i dostupnosti kulture</a:t>
            </a:r>
          </a:p>
          <a:p>
            <a:pPr marL="530352" lvl="1" indent="0">
              <a:buNone/>
            </a:pPr>
            <a:endParaRPr lang="hr-HR" dirty="0"/>
          </a:p>
          <a:p>
            <a:pPr marL="530352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405774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379141"/>
            <a:ext cx="7511143" cy="859349"/>
          </a:xfrm>
        </p:spPr>
        <p:txBody>
          <a:bodyPr>
            <a:noAutofit/>
          </a:bodyPr>
          <a:lstStyle/>
          <a:p>
            <a:r>
              <a:rPr lang="pl-PL" sz="2400" dirty="0"/>
              <a:t>Javni poziv za otkup knjiga za narodne knjižnice u 2024. godini</a:t>
            </a:r>
            <a:br>
              <a:rPr lang="hr-HR" sz="44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076446"/>
            <a:ext cx="8229600" cy="5626433"/>
          </a:xfrm>
        </p:spPr>
        <p:txBody>
          <a:bodyPr>
            <a:normAutofit fontScale="55000" lnSpcReduction="20000"/>
          </a:bodyPr>
          <a:lstStyle/>
          <a:p>
            <a:r>
              <a:rPr lang="hr-HR" sz="2900" dirty="0">
                <a:solidFill>
                  <a:schemeClr val="tx1"/>
                </a:solidFill>
              </a:rPr>
              <a:t>OBJAVA: </a:t>
            </a:r>
          </a:p>
          <a:p>
            <a:pPr lvl="1"/>
            <a:r>
              <a:rPr lang="hr-HR" sz="2900" dirty="0">
                <a:solidFill>
                  <a:schemeClr val="tx1"/>
                </a:solidFill>
              </a:rPr>
              <a:t>Novi model od 2023. godine </a:t>
            </a:r>
            <a:r>
              <a:rPr lang="hr-HR" sz="2900" u="sng" dirty="0">
                <a:solidFill>
                  <a:schemeClr val="tx1"/>
                </a:solidFill>
                <a:hlinkClick r:id="rId3"/>
              </a:rPr>
              <a:t>https://min-kulture.gov.hr/natjecaji-16274/javni-pozivi-404/javni-poziv-nakladnicima-za-predlaganje-knjiga-za-otkup-narodnim-knjiznicama-pilot-projekt-u-2023-godini-rok-1-listopada-2023/23585</a:t>
            </a:r>
            <a:r>
              <a:rPr lang="hr-HR" sz="29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hr-HR" sz="2900" dirty="0">
                <a:solidFill>
                  <a:schemeClr val="tx1"/>
                </a:solidFill>
              </a:rPr>
              <a:t>U 2024. godini vršit će se kroz četiri poziva: </a:t>
            </a:r>
            <a:endParaRPr lang="en-US" sz="2900" dirty="0">
              <a:solidFill>
                <a:schemeClr val="tx1"/>
              </a:solidFill>
            </a:endParaRPr>
          </a:p>
          <a:p>
            <a:pPr lvl="2"/>
            <a:r>
              <a:rPr lang="hr-HR" sz="2600" dirty="0">
                <a:solidFill>
                  <a:schemeClr val="tx1"/>
                </a:solidFill>
              </a:rPr>
              <a:t>Javni poziv nakladnicima za predlaganje knjiga za otkup narodnim knjižnicama –projekt u 2024. godini (Rok: 20. ožujka, 20. svibnja, 10. rujna i 20. listopada 2024.)</a:t>
            </a:r>
            <a:endParaRPr lang="en-US" sz="2600" dirty="0">
              <a:solidFill>
                <a:schemeClr val="tx1"/>
              </a:solidFill>
            </a:endParaRPr>
          </a:p>
          <a:p>
            <a:pPr lvl="3"/>
            <a:r>
              <a:rPr lang="hr-HR" sz="2600" dirty="0">
                <a:solidFill>
                  <a:schemeClr val="tx1"/>
                </a:solidFill>
              </a:rPr>
              <a:t>Ishod nije ugovaranje nego uvrštavanje na popise A i B</a:t>
            </a:r>
            <a:endParaRPr lang="en-US" sz="2600" dirty="0">
              <a:solidFill>
                <a:schemeClr val="tx1"/>
              </a:solidFill>
            </a:endParaRPr>
          </a:p>
          <a:p>
            <a:pPr lvl="2"/>
            <a:r>
              <a:rPr lang="hr-HR" sz="2600" dirty="0">
                <a:solidFill>
                  <a:schemeClr val="tx1"/>
                </a:solidFill>
              </a:rPr>
              <a:t>Poziv narodnim knjižnicama za iskaz interesa za dodjelu sredstava za kupnju knjiga (rok: 28. veljače 2024.)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hr-HR" sz="2900" dirty="0">
                <a:solidFill>
                  <a:schemeClr val="tx1"/>
                </a:solidFill>
              </a:rPr>
              <a:t>KONTAKT: </a:t>
            </a:r>
            <a:r>
              <a:rPr lang="hr-HR" sz="2900" u="sng" dirty="0">
                <a:solidFill>
                  <a:schemeClr val="tx1"/>
                </a:solidFill>
                <a:hlinkClick r:id="rId4"/>
              </a:rPr>
              <a:t>otkup.knjiga@min-kulture.hr</a:t>
            </a:r>
            <a:r>
              <a:rPr lang="hr-HR" sz="2900" dirty="0">
                <a:solidFill>
                  <a:schemeClr val="tx1"/>
                </a:solidFill>
              </a:rPr>
              <a:t> i </a:t>
            </a:r>
            <a:r>
              <a:rPr lang="hr-HR" sz="2900" u="sng" dirty="0">
                <a:solidFill>
                  <a:schemeClr val="tx1"/>
                </a:solidFill>
                <a:hlinkClick r:id="rId5"/>
              </a:rPr>
              <a:t>knjiznicna.djelatnost@min-kulture.hr</a:t>
            </a:r>
            <a:r>
              <a:rPr lang="hr-HR" sz="2900" dirty="0">
                <a:solidFill>
                  <a:schemeClr val="tx1"/>
                </a:solidFill>
              </a:rPr>
              <a:t> </a:t>
            </a:r>
          </a:p>
          <a:p>
            <a:r>
              <a:rPr lang="hr-HR" sz="2900" dirty="0">
                <a:solidFill>
                  <a:schemeClr val="tx1"/>
                </a:solidFill>
              </a:rPr>
              <a:t>CILJEVI:</a:t>
            </a:r>
          </a:p>
          <a:p>
            <a:pPr lvl="1"/>
            <a:r>
              <a:rPr lang="hr-HR" sz="2900" dirty="0">
                <a:solidFill>
                  <a:schemeClr val="tx1"/>
                </a:solidFill>
              </a:rPr>
              <a:t>povećati dostupnost knjige, odnosno pisane riječi u kulturnome životu te promicati kulturu čitanja s ciljem afirmacije književnosti kao jedne od vodećih grana kulturne produkcije</a:t>
            </a:r>
          </a:p>
          <a:p>
            <a:pPr lvl="1"/>
            <a:r>
              <a:rPr lang="hr-HR" sz="2900" dirty="0">
                <a:solidFill>
                  <a:schemeClr val="tx1"/>
                </a:solidFill>
              </a:rPr>
              <a:t>mjera kao dopuna redovnoj knjižničnoj nabavi za koju Ministarstvo kulture i medija također osigurava proračunska sredstva</a:t>
            </a:r>
          </a:p>
          <a:p>
            <a:pPr lvl="1"/>
            <a:r>
              <a:rPr lang="hr-HR" sz="2900" dirty="0">
                <a:solidFill>
                  <a:schemeClr val="tx1"/>
                </a:solidFill>
              </a:rPr>
              <a:t>otkupom knjiga obuhvaćaju se vrijedna djela suvremene domaće književnosti, prijevodi suvremene svjetske književnosti, djela od temeljne vrijednosti za nacionalnu kulturu i umjetnost, djela domaće i prijevodne (književne, znanstvene i stručne) esejistike i publicistike te vrijedne knjige i slikovnice za djecu i mlade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51711876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68729" y="4311880"/>
            <a:ext cx="5123755" cy="971319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/>
              <a:t>Ministarstvo kulture i medija Republike Hrvatske</a:t>
            </a:r>
          </a:p>
          <a:p>
            <a:pPr algn="l"/>
            <a:r>
              <a:rPr lang="hr-HR" dirty="0" err="1"/>
              <a:t>Runjaninova</a:t>
            </a:r>
            <a:r>
              <a:rPr lang="hr-HR" dirty="0"/>
              <a:t> 2</a:t>
            </a:r>
          </a:p>
          <a:p>
            <a:pPr algn="l"/>
            <a:r>
              <a:rPr lang="hr-HR" dirty="0"/>
              <a:t>10000 Zagreb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7382" y="1633734"/>
            <a:ext cx="7258050" cy="1494064"/>
          </a:xfrm>
        </p:spPr>
        <p:txBody>
          <a:bodyPr/>
          <a:lstStyle/>
          <a:p>
            <a:pPr algn="ctr"/>
            <a:r>
              <a:rPr lang="hr-HR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81024557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70C0"/>
      </a:hlink>
      <a:folHlink>
        <a:srgbClr val="0070C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1563</TotalTime>
  <Words>1213</Words>
  <Application>Microsoft Office PowerPoint</Application>
  <PresentationFormat>Prikaz na zaslonu (4:3)</PresentationFormat>
  <Paragraphs>109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Franklin Gothic Book</vt:lpstr>
      <vt:lpstr>Wingdings</vt:lpstr>
      <vt:lpstr>Crop</vt:lpstr>
      <vt:lpstr>Info dani 2024.</vt:lpstr>
      <vt:lpstr>Sadržaj</vt:lpstr>
      <vt:lpstr>Poziv za predlaganje programa javnih potreba u kulturi Republike Hrvatske za 2025. godinu</vt:lpstr>
      <vt:lpstr>Poziv za predlaganje programa javnih potreba u kulturi Republike Hrvatske za 2025. godinu</vt:lpstr>
      <vt:lpstr>Poziv za predlaganje programa koji omogućuju pristup i dostupnost kulturnih sadržaja za osobe s invaliditetom i djecu i mlade s teškoćama u razvoju u Republici Hrvatskoj u 2024. godini</vt:lpstr>
      <vt:lpstr>Poziv za predlaganje programa koji omogućuju pristup i dostupnost kulturnih sadržaja za osobe s invaliditetom i djecu i mlade s teškoćama u razvoju u Republici Hrvatskoj u 2024. godini</vt:lpstr>
      <vt:lpstr>Javni poziv za otkup knjiga za narodne knjižnice u 2024. godini 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Dinko Klarić</dc:creator>
  <cp:lastModifiedBy>Sanja Klisurić</cp:lastModifiedBy>
  <cp:revision>113</cp:revision>
  <cp:lastPrinted>2023-03-31T11:29:13Z</cp:lastPrinted>
  <dcterms:created xsi:type="dcterms:W3CDTF">2020-02-26T11:14:49Z</dcterms:created>
  <dcterms:modified xsi:type="dcterms:W3CDTF">2024-03-22T13:36:50Z</dcterms:modified>
</cp:coreProperties>
</file>